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57" r:id="rId3"/>
    <p:sldId id="260" r:id="rId4"/>
    <p:sldId id="265" r:id="rId5"/>
    <p:sldId id="262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8A271-0DA6-44F6-BE1E-85A9DD3A035D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E4850-27FE-4F6C-9EF0-7221DE6E0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8385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al 3"/>
          <p:cNvSpPr/>
          <p:nvPr/>
        </p:nvSpPr>
        <p:spPr>
          <a:xfrm>
            <a:off x="1907704" y="1548160"/>
            <a:ext cx="4968552" cy="29523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7200" dirty="0">
                <a:solidFill>
                  <a:srgbClr val="FFC000"/>
                </a:solidFill>
                <a:latin typeface="Agency FB" panose="020B0503020202020204" pitchFamily="34" charset="0"/>
              </a:rPr>
              <a:t>bijnaam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3" descr="01_Mary_Anoints_Jesus_JPE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04_Mary_Anoints_Jesus_JPE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116" cy="685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4289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1800200"/>
          </a:xfrm>
        </p:spPr>
        <p:txBody>
          <a:bodyPr/>
          <a:lstStyle/>
          <a:p>
            <a:pPr>
              <a:buNone/>
            </a:pPr>
            <a:r>
              <a:rPr lang="nl-NL" b="1" dirty="0"/>
              <a:t>500 penningen	</a:t>
            </a:r>
            <a:r>
              <a:rPr lang="nl-NL" dirty="0"/>
              <a:t>		</a:t>
            </a:r>
            <a:r>
              <a:rPr lang="nl-NL" b="1" dirty="0"/>
              <a:t>50 penningen</a:t>
            </a:r>
          </a:p>
          <a:p>
            <a:pPr>
              <a:buNone/>
            </a:pPr>
            <a:r>
              <a:rPr lang="nl-NL" dirty="0"/>
              <a:t>20 maanden werken		2 maanden werken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116" cy="685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67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04_Mary_Anoints_Jesus_JPE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7604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2AA2BF-4C99-4004-86D0-591F017EF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62188C-CA0C-47A4-9149-22ABDF346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1" descr="25_Noah_Ark_JPEG_1024.jpg">
            <a:extLst>
              <a:ext uri="{FF2B5EF4-FFF2-40B4-BE49-F238E27FC236}">
                <a16:creationId xmlns:a16="http://schemas.microsoft.com/office/drawing/2014/main" id="{C7F894C4-21DA-4B8C-8408-A099F2C4F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8365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10BECA502C2478EA212694F5B6D8F" ma:contentTypeVersion="13" ma:contentTypeDescription="Een nieuw document maken." ma:contentTypeScope="" ma:versionID="8a2d7c3323144d7bb6328eb81cb5ef8c">
  <xsd:schema xmlns:xsd="http://www.w3.org/2001/XMLSchema" xmlns:xs="http://www.w3.org/2001/XMLSchema" xmlns:p="http://schemas.microsoft.com/office/2006/metadata/properties" xmlns:ns2="ca072242-b422-4231-b229-7cbd5381333d" xmlns:ns3="244f09b9-98b7-46e3-80c5-f28ca02888bb" targetNamespace="http://schemas.microsoft.com/office/2006/metadata/properties" ma:root="true" ma:fieldsID="4865b94df5862ef5efd447f9e2795ab9" ns2:_="" ns3:_="">
    <xsd:import namespace="ca072242-b422-4231-b229-7cbd5381333d"/>
    <xsd:import namespace="244f09b9-98b7-46e3-80c5-f28ca02888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Omschrijving_x0020_map_x002d_inhoud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072242-b422-4231-b229-7cbd538133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Omschrijving_x0020_map_x002d_inhoud" ma:index="18" nillable="true" ma:displayName="Omschrijving map-inhoud" ma:internalName="Omschrijving_x0020_map_x002d_inhoud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f09b9-98b7-46e3-80c5-f28ca02888b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mschrijving_x0020_map_x002d_inhoud xmlns="ca072242-b422-4231-b229-7cbd5381333d" xsi:nil="true"/>
  </documentManagement>
</p:properties>
</file>

<file path=customXml/itemProps1.xml><?xml version="1.0" encoding="utf-8"?>
<ds:datastoreItem xmlns:ds="http://schemas.openxmlformats.org/officeDocument/2006/customXml" ds:itemID="{A73707CD-BB0E-4E24-82ED-9987CD182C20}"/>
</file>

<file path=customXml/itemProps2.xml><?xml version="1.0" encoding="utf-8"?>
<ds:datastoreItem xmlns:ds="http://schemas.openxmlformats.org/officeDocument/2006/customXml" ds:itemID="{CACF654D-6AE6-469D-9E8C-BA8985BB319E}"/>
</file>

<file path=customXml/itemProps3.xml><?xml version="1.0" encoding="utf-8"?>
<ds:datastoreItem xmlns:ds="http://schemas.openxmlformats.org/officeDocument/2006/customXml" ds:itemID="{D054F4C8-8021-40FE-9499-3BB1F35041A0}"/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3</Words>
  <Application>Microsoft Office PowerPoint</Application>
  <PresentationFormat>Diavoorstelling (4:3)</PresentationFormat>
  <Paragraphs>3</Paragraphs>
  <Slides>8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Agency FB</vt:lpstr>
      <vt:lpstr>Arial</vt:lpstr>
      <vt:lpstr>Calibri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Thea</dc:creator>
  <cp:lastModifiedBy>Dieneke Blok</cp:lastModifiedBy>
  <cp:revision>28</cp:revision>
  <dcterms:created xsi:type="dcterms:W3CDTF">2017-07-14T06:13:06Z</dcterms:created>
  <dcterms:modified xsi:type="dcterms:W3CDTF">2018-04-04T19:04:54Z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0x010100ECF10BECA502C2478EA212694F5B6D8F</vt:lpwstr>
  </property>
</Properties>
</file>